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5CB85-4D07-4C5B-9A16-F2F1190982D6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C5A0E-E0B2-4530-8D34-7150D79A17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39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C5A0E-E0B2-4530-8D34-7150D79A17E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3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96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9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30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28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99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4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299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07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88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50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0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B64A5-D1B1-47EF-BEE9-9308E113C4EB}" type="datetimeFigureOut">
              <a:rPr lang="ru-RU" smtClean="0"/>
              <a:t>17.07.2025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6FDA7-0CC5-42A3-85A4-A628BB171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5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54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"/>
            <a:ext cx="12192000" cy="6856229"/>
          </a:xfrm>
        </p:spPr>
      </p:pic>
    </p:spTree>
    <p:extLst>
      <p:ext uri="{BB962C8B-B14F-4D97-AF65-F5344CB8AC3E}">
        <p14:creationId xmlns:p14="http://schemas.microsoft.com/office/powerpoint/2010/main" val="3985244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53137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0"/>
            <a:ext cx="12192000" cy="6862090"/>
          </a:xfrm>
        </p:spPr>
      </p:pic>
    </p:spTree>
    <p:extLst>
      <p:ext uri="{BB962C8B-B14F-4D97-AF65-F5344CB8AC3E}">
        <p14:creationId xmlns:p14="http://schemas.microsoft.com/office/powerpoint/2010/main" val="3808450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2"/>
            <a:ext cx="12192000" cy="6850367"/>
          </a:xfrm>
        </p:spPr>
      </p:pic>
    </p:spTree>
    <p:extLst>
      <p:ext uri="{BB962C8B-B14F-4D97-AF65-F5344CB8AC3E}">
        <p14:creationId xmlns:p14="http://schemas.microsoft.com/office/powerpoint/2010/main" val="345539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25272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20150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83253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15"/>
            <a:ext cx="12192000" cy="6873815"/>
          </a:xfrm>
        </p:spPr>
      </p:pic>
    </p:spTree>
    <p:extLst>
      <p:ext uri="{BB962C8B-B14F-4D97-AF65-F5344CB8AC3E}">
        <p14:creationId xmlns:p14="http://schemas.microsoft.com/office/powerpoint/2010/main" val="1188228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"/>
            <a:ext cx="12192000" cy="6917775"/>
          </a:xfrm>
        </p:spPr>
      </p:pic>
    </p:spTree>
    <p:extLst>
      <p:ext uri="{BB962C8B-B14F-4D97-AF65-F5344CB8AC3E}">
        <p14:creationId xmlns:p14="http://schemas.microsoft.com/office/powerpoint/2010/main" val="340894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0"/>
            <a:ext cx="12192000" cy="6862090"/>
          </a:xfrm>
        </p:spPr>
      </p:pic>
    </p:spTree>
    <p:extLst>
      <p:ext uri="{BB962C8B-B14F-4D97-AF65-F5344CB8AC3E}">
        <p14:creationId xmlns:p14="http://schemas.microsoft.com/office/powerpoint/2010/main" val="128300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2"/>
            <a:ext cx="12192000" cy="6850367"/>
          </a:xfrm>
        </p:spPr>
      </p:pic>
    </p:spTree>
    <p:extLst>
      <p:ext uri="{BB962C8B-B14F-4D97-AF65-F5344CB8AC3E}">
        <p14:creationId xmlns:p14="http://schemas.microsoft.com/office/powerpoint/2010/main" val="794209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"/>
            <a:ext cx="12192000" cy="6856229"/>
          </a:xfrm>
        </p:spPr>
      </p:pic>
    </p:spTree>
    <p:extLst>
      <p:ext uri="{BB962C8B-B14F-4D97-AF65-F5344CB8AC3E}">
        <p14:creationId xmlns:p14="http://schemas.microsoft.com/office/powerpoint/2010/main" val="5320070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</Words>
  <Application>Microsoft Office PowerPoint</Application>
  <PresentationFormat>Широкоэкранный</PresentationFormat>
  <Paragraphs>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fis-2</dc:creator>
  <cp:lastModifiedBy>fis-2</cp:lastModifiedBy>
  <cp:revision>1</cp:revision>
  <dcterms:created xsi:type="dcterms:W3CDTF">2025-07-17T10:13:24Z</dcterms:created>
  <dcterms:modified xsi:type="dcterms:W3CDTF">2025-07-17T10:22:34Z</dcterms:modified>
</cp:coreProperties>
</file>